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9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4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1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0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1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5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8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66D2-E7EE-4E63-8D9D-4EE566FE411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3D11C-6E5A-4E6E-975D-51E379A57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oper Black" panose="0208090404030B020404" pitchFamily="18" charset="0"/>
              </a:rPr>
              <a:t>Coffee with the Principal</a:t>
            </a:r>
            <a:endParaRPr lang="en-US" b="1" dirty="0">
              <a:latin typeface="Cooper Black" panose="0208090404030B0204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43545"/>
            <a:ext cx="3452812" cy="309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3964" y="2043545"/>
            <a:ext cx="64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Tuesday </a:t>
            </a:r>
          </a:p>
          <a:p>
            <a:r>
              <a:rPr lang="en-US" sz="6000" b="1" dirty="0" smtClean="0"/>
              <a:t>May 3rd</a:t>
            </a:r>
            <a:endParaRPr lang="en-US" sz="6000" b="1" baseline="30000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6000" b="1" dirty="0" smtClean="0"/>
              <a:t>8:30 am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6000" b="1" dirty="0" smtClean="0"/>
              <a:t>In the Auditorium </a:t>
            </a:r>
            <a:endParaRPr lang="en-US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1219" y="1219200"/>
            <a:ext cx="6261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Come let us know what you are thinking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184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oper Black" panose="0208090404030B020404" pitchFamily="18" charset="0"/>
              </a:rPr>
              <a:t>Café con La </a:t>
            </a:r>
            <a:r>
              <a:rPr lang="en-US" b="1" dirty="0" err="1" smtClean="0">
                <a:latin typeface="Cooper Black" panose="0208090404030B020404" pitchFamily="18" charset="0"/>
              </a:rPr>
              <a:t>Directora</a:t>
            </a:r>
            <a:endParaRPr lang="en-US" b="1" dirty="0">
              <a:latin typeface="Cooper Black" panose="0208090404030B0204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3452812" cy="309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3964" y="2043545"/>
            <a:ext cx="74260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m</a:t>
            </a:r>
            <a:r>
              <a:rPr lang="en-US" sz="6000" b="1" dirty="0" err="1" smtClean="0"/>
              <a:t>artes</a:t>
            </a:r>
            <a:r>
              <a:rPr lang="en-US" sz="6000" b="1" dirty="0" smtClean="0"/>
              <a:t> </a:t>
            </a:r>
            <a:r>
              <a:rPr lang="en-US" sz="6000" b="1" dirty="0" smtClean="0"/>
              <a:t>3 </a:t>
            </a:r>
            <a:r>
              <a:rPr lang="en-US" sz="6000" b="1" dirty="0" smtClean="0"/>
              <a:t>de </a:t>
            </a:r>
          </a:p>
          <a:p>
            <a:r>
              <a:rPr lang="en-US" sz="6000" b="1" dirty="0" smtClean="0"/>
              <a:t>mayo</a:t>
            </a:r>
            <a:endParaRPr lang="en-US" sz="6000" b="1" baseline="30000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6000" b="1" dirty="0" smtClean="0"/>
              <a:t>8:30 am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6000" b="1" dirty="0" smtClean="0"/>
              <a:t>En El </a:t>
            </a:r>
            <a:r>
              <a:rPr lang="en-US" sz="6000" b="1" dirty="0" err="1" smtClean="0"/>
              <a:t>Auditorio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36795" y="1219200"/>
            <a:ext cx="579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Venga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comparta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pensamientos</a:t>
            </a:r>
            <a:r>
              <a:rPr lang="en-US" sz="2800" b="1" dirty="0" smtClean="0"/>
              <a:t>!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9879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39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Coffee with the Principal</vt:lpstr>
      <vt:lpstr>Café con La Directora</vt:lpstr>
    </vt:vector>
  </TitlesOfParts>
  <Company>Denver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with the Principal</dc:title>
  <dc:creator>Zarate-Avalos, Maria</dc:creator>
  <cp:lastModifiedBy>Flores-Chavez, Estrella</cp:lastModifiedBy>
  <cp:revision>9</cp:revision>
  <cp:lastPrinted>2016-03-03T15:30:01Z</cp:lastPrinted>
  <dcterms:created xsi:type="dcterms:W3CDTF">2015-11-19T21:08:01Z</dcterms:created>
  <dcterms:modified xsi:type="dcterms:W3CDTF">2016-05-02T19:53:05Z</dcterms:modified>
</cp:coreProperties>
</file>